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70" r:id="rId6"/>
    <p:sldId id="257" r:id="rId7"/>
    <p:sldId id="273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78B9"/>
    <a:srgbClr val="002261"/>
    <a:srgbClr val="052264"/>
    <a:srgbClr val="72253D"/>
    <a:srgbClr val="00945E"/>
    <a:srgbClr val="026662"/>
    <a:srgbClr val="0079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B26D41-21F5-5D30-BEC6-7C7A031659E3}" v="147" dt="2026-07-16T12:18:02.779"/>
    <p1510:client id="{DD16D9C0-344F-C75A-A653-7F8B2932FDE0}" v="299" dt="2026-07-16T11:57:14.4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omi Roche" userId="S::naomi.roche@hartshillacademy.org.uk::76c4e595-80ba-49de-9036-36ac2779fdcb" providerId="AD" clId="Web-{75B26D41-21F5-5D30-BEC6-7C7A031659E3}"/>
    <pc:docChg chg="addSld delSld modSld sldOrd">
      <pc:chgData name="Naomi Roche" userId="S::naomi.roche@hartshillacademy.org.uk::76c4e595-80ba-49de-9036-36ac2779fdcb" providerId="AD" clId="Web-{75B26D41-21F5-5D30-BEC6-7C7A031659E3}" dt="2026-07-16T12:18:02.779" v="137"/>
      <pc:docMkLst>
        <pc:docMk/>
      </pc:docMkLst>
      <pc:sldChg chg="modSp">
        <pc:chgData name="Naomi Roche" userId="S::naomi.roche@hartshillacademy.org.uk::76c4e595-80ba-49de-9036-36ac2779fdcb" providerId="AD" clId="Web-{75B26D41-21F5-5D30-BEC6-7C7A031659E3}" dt="2026-07-16T12:12:39.955" v="136" actId="20577"/>
        <pc:sldMkLst>
          <pc:docMk/>
          <pc:sldMk cId="4220364805" sldId="256"/>
        </pc:sldMkLst>
        <pc:spChg chg="mod">
          <ac:chgData name="Naomi Roche" userId="S::naomi.roche@hartshillacademy.org.uk::76c4e595-80ba-49de-9036-36ac2779fdcb" providerId="AD" clId="Web-{75B26D41-21F5-5D30-BEC6-7C7A031659E3}" dt="2026-07-16T12:12:39.955" v="136" actId="20577"/>
          <ac:spMkLst>
            <pc:docMk/>
            <pc:sldMk cId="4220364805" sldId="256"/>
            <ac:spMk id="2" creationId="{087BAB27-1B72-44DA-8EF1-4CDA0DD79C41}"/>
          </ac:spMkLst>
        </pc:spChg>
      </pc:sldChg>
      <pc:sldChg chg="addSp modSp">
        <pc:chgData name="Naomi Roche" userId="S::naomi.roche@hartshillacademy.org.uk::76c4e595-80ba-49de-9036-36ac2779fdcb" providerId="AD" clId="Web-{75B26D41-21F5-5D30-BEC6-7C7A031659E3}" dt="2026-07-16T12:01:39.948" v="51"/>
        <pc:sldMkLst>
          <pc:docMk/>
          <pc:sldMk cId="2595094179" sldId="257"/>
        </pc:sldMkLst>
        <pc:spChg chg="add">
          <ac:chgData name="Naomi Roche" userId="S::naomi.roche@hartshillacademy.org.uk::76c4e595-80ba-49de-9036-36ac2779fdcb" providerId="AD" clId="Web-{75B26D41-21F5-5D30-BEC6-7C7A031659E3}" dt="2026-07-16T12:01:39.948" v="51"/>
          <ac:spMkLst>
            <pc:docMk/>
            <pc:sldMk cId="2595094179" sldId="257"/>
            <ac:spMk id="10" creationId="{8953F0D7-DDD0-1E56-22F2-B1CDB247579E}"/>
          </ac:spMkLst>
        </pc:spChg>
        <pc:grpChg chg="mod">
          <ac:chgData name="Naomi Roche" userId="S::naomi.roche@hartshillacademy.org.uk::76c4e595-80ba-49de-9036-36ac2779fdcb" providerId="AD" clId="Web-{75B26D41-21F5-5D30-BEC6-7C7A031659E3}" dt="2026-07-16T12:00:47.243" v="37" actId="1076"/>
          <ac:grpSpMkLst>
            <pc:docMk/>
            <pc:sldMk cId="2595094179" sldId="257"/>
            <ac:grpSpMk id="12" creationId="{E25C31B7-2512-AD9C-6459-B0DF178CF836}"/>
          </ac:grpSpMkLst>
        </pc:grpChg>
        <pc:picChg chg="add mod">
          <ac:chgData name="Naomi Roche" userId="S::naomi.roche@hartshillacademy.org.uk::76c4e595-80ba-49de-9036-36ac2779fdcb" providerId="AD" clId="Web-{75B26D41-21F5-5D30-BEC6-7C7A031659E3}" dt="2026-07-16T12:00:57.291" v="40" actId="1076"/>
          <ac:picMkLst>
            <pc:docMk/>
            <pc:sldMk cId="2595094179" sldId="257"/>
            <ac:picMk id="2" creationId="{576D3ED1-844C-47E7-A21A-DE1B5E42EB4A}"/>
          </ac:picMkLst>
        </pc:picChg>
        <pc:picChg chg="mod">
          <ac:chgData name="Naomi Roche" userId="S::naomi.roche@hartshillacademy.org.uk::76c4e595-80ba-49de-9036-36ac2779fdcb" providerId="AD" clId="Web-{75B26D41-21F5-5D30-BEC6-7C7A031659E3}" dt="2026-07-16T12:00:57.291" v="41" actId="1076"/>
          <ac:picMkLst>
            <pc:docMk/>
            <pc:sldMk cId="2595094179" sldId="257"/>
            <ac:picMk id="4" creationId="{E6870D92-AC28-4503-9659-324228851A88}"/>
          </ac:picMkLst>
        </pc:picChg>
        <pc:picChg chg="mod">
          <ac:chgData name="Naomi Roche" userId="S::naomi.roche@hartshillacademy.org.uk::76c4e595-80ba-49de-9036-36ac2779fdcb" providerId="AD" clId="Web-{75B26D41-21F5-5D30-BEC6-7C7A031659E3}" dt="2026-07-16T12:00:30.040" v="31" actId="1076"/>
          <ac:picMkLst>
            <pc:docMk/>
            <pc:sldMk cId="2595094179" sldId="257"/>
            <ac:picMk id="5" creationId="{8D599C45-BE96-C78D-D9FD-4BDA9BB5DB17}"/>
          </ac:picMkLst>
        </pc:picChg>
        <pc:picChg chg="add mod">
          <ac:chgData name="Naomi Roche" userId="S::naomi.roche@hartshillacademy.org.uk::76c4e595-80ba-49de-9036-36ac2779fdcb" providerId="AD" clId="Web-{75B26D41-21F5-5D30-BEC6-7C7A031659E3}" dt="2026-07-16T12:01:10.557" v="44" actId="1076"/>
          <ac:picMkLst>
            <pc:docMk/>
            <pc:sldMk cId="2595094179" sldId="257"/>
            <ac:picMk id="8" creationId="{9144749B-29B4-24A1-319D-C20F24D36657}"/>
          </ac:picMkLst>
        </pc:picChg>
        <pc:picChg chg="mod">
          <ac:chgData name="Naomi Roche" userId="S::naomi.roche@hartshillacademy.org.uk::76c4e595-80ba-49de-9036-36ac2779fdcb" providerId="AD" clId="Web-{75B26D41-21F5-5D30-BEC6-7C7A031659E3}" dt="2026-07-16T12:00:30.040" v="29" actId="1076"/>
          <ac:picMkLst>
            <pc:docMk/>
            <pc:sldMk cId="2595094179" sldId="257"/>
            <ac:picMk id="14" creationId="{01CE4027-408B-2CBE-4404-C6CA075763FE}"/>
          </ac:picMkLst>
        </pc:picChg>
        <pc:picChg chg="mod">
          <ac:chgData name="Naomi Roche" userId="S::naomi.roche@hartshillacademy.org.uk::76c4e595-80ba-49de-9036-36ac2779fdcb" providerId="AD" clId="Web-{75B26D41-21F5-5D30-BEC6-7C7A031659E3}" dt="2026-07-16T12:00:30.040" v="30" actId="1076"/>
          <ac:picMkLst>
            <pc:docMk/>
            <pc:sldMk cId="2595094179" sldId="257"/>
            <ac:picMk id="16" creationId="{39B6E7F2-6393-2841-DD8E-D28582CBE302}"/>
          </ac:picMkLst>
        </pc:picChg>
        <pc:picChg chg="mod">
          <ac:chgData name="Naomi Roche" userId="S::naomi.roche@hartshillacademy.org.uk::76c4e595-80ba-49de-9036-36ac2779fdcb" providerId="AD" clId="Web-{75B26D41-21F5-5D30-BEC6-7C7A031659E3}" dt="2026-07-16T11:58:51.365" v="25" actId="1076"/>
          <ac:picMkLst>
            <pc:docMk/>
            <pc:sldMk cId="2595094179" sldId="257"/>
            <ac:picMk id="48" creationId="{7C6040F7-4BD4-3240-8826-92F33655A599}"/>
          </ac:picMkLst>
        </pc:picChg>
        <pc:picChg chg="mod">
          <ac:chgData name="Naomi Roche" userId="S::naomi.roche@hartshillacademy.org.uk::76c4e595-80ba-49de-9036-36ac2779fdcb" providerId="AD" clId="Web-{75B26D41-21F5-5D30-BEC6-7C7A031659E3}" dt="2026-07-16T11:57:26.752" v="12" actId="1076"/>
          <ac:picMkLst>
            <pc:docMk/>
            <pc:sldMk cId="2595094179" sldId="257"/>
            <ac:picMk id="49" creationId="{0B46A336-BDEE-4F43-A026-4C72B19BD4FC}"/>
          </ac:picMkLst>
        </pc:picChg>
        <pc:cxnChg chg="add mod">
          <ac:chgData name="Naomi Roche" userId="S::naomi.roche@hartshillacademy.org.uk::76c4e595-80ba-49de-9036-36ac2779fdcb" providerId="AD" clId="Web-{75B26D41-21F5-5D30-BEC6-7C7A031659E3}" dt="2026-07-16T12:01:03.385" v="42" actId="14100"/>
          <ac:cxnSpMkLst>
            <pc:docMk/>
            <pc:sldMk cId="2595094179" sldId="257"/>
            <ac:cxnSpMk id="6" creationId="{761CA994-C04A-ECD6-30E2-EBE16E4AB486}"/>
          </ac:cxnSpMkLst>
        </pc:cxnChg>
        <pc:cxnChg chg="add mod">
          <ac:chgData name="Naomi Roche" userId="S::naomi.roche@hartshillacademy.org.uk::76c4e595-80ba-49de-9036-36ac2779fdcb" providerId="AD" clId="Web-{75B26D41-21F5-5D30-BEC6-7C7A031659E3}" dt="2026-07-16T12:01:34.354" v="50" actId="14100"/>
          <ac:cxnSpMkLst>
            <pc:docMk/>
            <pc:sldMk cId="2595094179" sldId="257"/>
            <ac:cxnSpMk id="9" creationId="{293976CE-D632-F636-569E-A37AD1592B2C}"/>
          </ac:cxnSpMkLst>
        </pc:cxnChg>
        <pc:cxnChg chg="mod">
          <ac:chgData name="Naomi Roche" userId="S::naomi.roche@hartshillacademy.org.uk::76c4e595-80ba-49de-9036-36ac2779fdcb" providerId="AD" clId="Web-{75B26D41-21F5-5D30-BEC6-7C7A031659E3}" dt="2026-07-16T12:01:07.119" v="43" actId="14100"/>
          <ac:cxnSpMkLst>
            <pc:docMk/>
            <pc:sldMk cId="2595094179" sldId="257"/>
            <ac:cxnSpMk id="27" creationId="{33139D7A-6359-6CD7-3BC9-334342D36BD8}"/>
          </ac:cxnSpMkLst>
        </pc:cxnChg>
        <pc:cxnChg chg="mod">
          <ac:chgData name="Naomi Roche" userId="S::naomi.roche@hartshillacademy.org.uk::76c4e595-80ba-49de-9036-36ac2779fdcb" providerId="AD" clId="Web-{75B26D41-21F5-5D30-BEC6-7C7A031659E3}" dt="2026-07-16T12:00:33.446" v="33" actId="14100"/>
          <ac:cxnSpMkLst>
            <pc:docMk/>
            <pc:sldMk cId="2595094179" sldId="257"/>
            <ac:cxnSpMk id="28" creationId="{3F486271-B12F-7F69-5725-EA64BAAB9111}"/>
          </ac:cxnSpMkLst>
        </pc:cxnChg>
        <pc:cxnChg chg="mod">
          <ac:chgData name="Naomi Roche" userId="S::naomi.roche@hartshillacademy.org.uk::76c4e595-80ba-49de-9036-36ac2779fdcb" providerId="AD" clId="Web-{75B26D41-21F5-5D30-BEC6-7C7A031659E3}" dt="2026-07-16T12:00:39.728" v="35" actId="14100"/>
          <ac:cxnSpMkLst>
            <pc:docMk/>
            <pc:sldMk cId="2595094179" sldId="257"/>
            <ac:cxnSpMk id="31" creationId="{68DD2CAA-4BCC-11AA-06FC-60BBBB1271C5}"/>
          </ac:cxnSpMkLst>
        </pc:cxnChg>
        <pc:cxnChg chg="mod ord">
          <ac:chgData name="Naomi Roche" userId="S::naomi.roche@hartshillacademy.org.uk::76c4e595-80ba-49de-9036-36ac2779fdcb" providerId="AD" clId="Web-{75B26D41-21F5-5D30-BEC6-7C7A031659E3}" dt="2026-07-16T12:01:24.401" v="46"/>
          <ac:cxnSpMkLst>
            <pc:docMk/>
            <pc:sldMk cId="2595094179" sldId="257"/>
            <ac:cxnSpMk id="37" creationId="{67A84BD2-D578-B6D9-0BE6-6428AD3D0C05}"/>
          </ac:cxnSpMkLst>
        </pc:cxnChg>
        <pc:cxnChg chg="mod">
          <ac:chgData name="Naomi Roche" userId="S::naomi.roche@hartshillacademy.org.uk::76c4e595-80ba-49de-9036-36ac2779fdcb" providerId="AD" clId="Web-{75B26D41-21F5-5D30-BEC6-7C7A031659E3}" dt="2026-07-16T11:56:43.923" v="9" actId="14100"/>
          <ac:cxnSpMkLst>
            <pc:docMk/>
            <pc:sldMk cId="2595094179" sldId="257"/>
            <ac:cxnSpMk id="50" creationId="{3B303BEA-AEA6-EB2F-B0A9-AAA1B30A5DF0}"/>
          </ac:cxnSpMkLst>
        </pc:cxnChg>
      </pc:sldChg>
      <pc:sldChg chg="del">
        <pc:chgData name="Naomi Roche" userId="S::naomi.roche@hartshillacademy.org.uk::76c4e595-80ba-49de-9036-36ac2779fdcb" providerId="AD" clId="Web-{75B26D41-21F5-5D30-BEC6-7C7A031659E3}" dt="2026-07-16T12:09:43.090" v="131"/>
        <pc:sldMkLst>
          <pc:docMk/>
          <pc:sldMk cId="3018602073" sldId="272"/>
        </pc:sldMkLst>
      </pc:sldChg>
      <pc:sldChg chg="addSp delSp modSp new ord">
        <pc:chgData name="Naomi Roche" userId="S::naomi.roche@hartshillacademy.org.uk::76c4e595-80ba-49de-9036-36ac2779fdcb" providerId="AD" clId="Web-{75B26D41-21F5-5D30-BEC6-7C7A031659E3}" dt="2026-07-16T12:18:02.779" v="137"/>
        <pc:sldMkLst>
          <pc:docMk/>
          <pc:sldMk cId="571687264" sldId="273"/>
        </pc:sldMkLst>
        <pc:spChg chg="del">
          <ac:chgData name="Naomi Roche" userId="S::naomi.roche@hartshillacademy.org.uk::76c4e595-80ba-49de-9036-36ac2779fdcb" providerId="AD" clId="Web-{75B26D41-21F5-5D30-BEC6-7C7A031659E3}" dt="2026-07-16T12:02:13.043" v="64"/>
          <ac:spMkLst>
            <pc:docMk/>
            <pc:sldMk cId="571687264" sldId="273"/>
            <ac:spMk id="2" creationId="{9BFCE7C2-F7CF-FDF1-A958-C6D621691424}"/>
          </ac:spMkLst>
        </pc:spChg>
        <pc:spChg chg="del">
          <ac:chgData name="Naomi Roche" userId="S::naomi.roche@hartshillacademy.org.uk::76c4e595-80ba-49de-9036-36ac2779fdcb" providerId="AD" clId="Web-{75B26D41-21F5-5D30-BEC6-7C7A031659E3}" dt="2026-07-16T12:02:12.231" v="63"/>
          <ac:spMkLst>
            <pc:docMk/>
            <pc:sldMk cId="571687264" sldId="273"/>
            <ac:spMk id="3" creationId="{2DE9D3AD-6BC2-2782-EF87-72D1A0A824CF}"/>
          </ac:spMkLst>
        </pc:spChg>
        <pc:spChg chg="mod">
          <ac:chgData name="Naomi Roche" userId="S::naomi.roche@hartshillacademy.org.uk::76c4e595-80ba-49de-9036-36ac2779fdcb" providerId="AD" clId="Web-{75B26D41-21F5-5D30-BEC6-7C7A031659E3}" dt="2026-07-16T12:02:09.371" v="62" actId="20577"/>
          <ac:spMkLst>
            <pc:docMk/>
            <pc:sldMk cId="571687264" sldId="273"/>
            <ac:spMk id="4" creationId="{EB49DFDB-BBDE-D648-E8FA-7DCAFCD98CA7}"/>
          </ac:spMkLst>
        </pc:spChg>
        <pc:spChg chg="add mod">
          <ac:chgData name="Naomi Roche" userId="S::naomi.roche@hartshillacademy.org.uk::76c4e595-80ba-49de-9036-36ac2779fdcb" providerId="AD" clId="Web-{75B26D41-21F5-5D30-BEC6-7C7A031659E3}" dt="2026-07-16T12:06:06.723" v="125" actId="1076"/>
          <ac:spMkLst>
            <pc:docMk/>
            <pc:sldMk cId="571687264" sldId="273"/>
            <ac:spMk id="5" creationId="{1CDF6F2D-2E11-870C-B854-67CBDE3ACE08}"/>
          </ac:spMkLst>
        </pc:spChg>
        <pc:spChg chg="add mod">
          <ac:chgData name="Naomi Roche" userId="S::naomi.roche@hartshillacademy.org.uk::76c4e595-80ba-49de-9036-36ac2779fdcb" providerId="AD" clId="Web-{75B26D41-21F5-5D30-BEC6-7C7A031659E3}" dt="2026-07-16T12:06:06.739" v="126" actId="1076"/>
          <ac:spMkLst>
            <pc:docMk/>
            <pc:sldMk cId="571687264" sldId="273"/>
            <ac:spMk id="6" creationId="{947C996D-CE63-9449-7980-682BA53548A7}"/>
          </ac:spMkLst>
        </pc:spChg>
        <pc:spChg chg="add mod">
          <ac:chgData name="Naomi Roche" userId="S::naomi.roche@hartshillacademy.org.uk::76c4e595-80ba-49de-9036-36ac2779fdcb" providerId="AD" clId="Web-{75B26D41-21F5-5D30-BEC6-7C7A031659E3}" dt="2026-07-16T12:06:06.739" v="127" actId="1076"/>
          <ac:spMkLst>
            <pc:docMk/>
            <pc:sldMk cId="571687264" sldId="273"/>
            <ac:spMk id="7" creationId="{A00338C6-9BAD-6713-9F3D-6018695BF288}"/>
          </ac:spMkLst>
        </pc:spChg>
        <pc:spChg chg="add mod">
          <ac:chgData name="Naomi Roche" userId="S::naomi.roche@hartshillacademy.org.uk::76c4e595-80ba-49de-9036-36ac2779fdcb" providerId="AD" clId="Web-{75B26D41-21F5-5D30-BEC6-7C7A031659E3}" dt="2026-07-16T12:06:06.754" v="128" actId="1076"/>
          <ac:spMkLst>
            <pc:docMk/>
            <pc:sldMk cId="571687264" sldId="273"/>
            <ac:spMk id="8" creationId="{2E4CE325-3B05-2890-46FC-FD90B3AD4F73}"/>
          </ac:spMkLst>
        </pc:spChg>
        <pc:spChg chg="add mod">
          <ac:chgData name="Naomi Roche" userId="S::naomi.roche@hartshillacademy.org.uk::76c4e595-80ba-49de-9036-36ac2779fdcb" providerId="AD" clId="Web-{75B26D41-21F5-5D30-BEC6-7C7A031659E3}" dt="2026-07-16T12:06:06.770" v="129" actId="1076"/>
          <ac:spMkLst>
            <pc:docMk/>
            <pc:sldMk cId="571687264" sldId="273"/>
            <ac:spMk id="9" creationId="{B5355673-A4A6-6A72-E866-0594C7991F15}"/>
          </ac:spMkLst>
        </pc:spChg>
        <pc:spChg chg="add mod">
          <ac:chgData name="Naomi Roche" userId="S::naomi.roche@hartshillacademy.org.uk::76c4e595-80ba-49de-9036-36ac2779fdcb" providerId="AD" clId="Web-{75B26D41-21F5-5D30-BEC6-7C7A031659E3}" dt="2026-07-16T12:06:06.786" v="130" actId="1076"/>
          <ac:spMkLst>
            <pc:docMk/>
            <pc:sldMk cId="571687264" sldId="273"/>
            <ac:spMk id="10" creationId="{08CCDDB5-BBB3-A08E-39F3-5E53E6D6A714}"/>
          </ac:spMkLst>
        </pc:spChg>
      </pc:sldChg>
    </pc:docChg>
  </pc:docChgLst>
  <pc:docChgLst>
    <pc:chgData name="Naomi Roche" userId="S::naomi.roche@hartshillacademy.org.uk::76c4e595-80ba-49de-9036-36ac2779fdcb" providerId="AD" clId="Web-{DD16D9C0-344F-C75A-A653-7F8B2932FDE0}"/>
    <pc:docChg chg="modSld sldOrd">
      <pc:chgData name="Naomi Roche" userId="S::naomi.roche@hartshillacademy.org.uk::76c4e595-80ba-49de-9036-36ac2779fdcb" providerId="AD" clId="Web-{DD16D9C0-344F-C75A-A653-7F8B2932FDE0}" dt="2026-07-16T11:57:14.463" v="176" actId="1076"/>
      <pc:docMkLst>
        <pc:docMk/>
      </pc:docMkLst>
      <pc:sldChg chg="addSp modSp ord">
        <pc:chgData name="Naomi Roche" userId="S::naomi.roche@hartshillacademy.org.uk::76c4e595-80ba-49de-9036-36ac2779fdcb" providerId="AD" clId="Web-{DD16D9C0-344F-C75A-A653-7F8B2932FDE0}" dt="2026-07-16T11:57:14.463" v="176" actId="1076"/>
        <pc:sldMkLst>
          <pc:docMk/>
          <pc:sldMk cId="2595094179" sldId="257"/>
        </pc:sldMkLst>
        <pc:spChg chg="mod">
          <ac:chgData name="Naomi Roche" userId="S::naomi.roche@hartshillacademy.org.uk::76c4e595-80ba-49de-9036-36ac2779fdcb" providerId="AD" clId="Web-{DD16D9C0-344F-C75A-A653-7F8B2932FDE0}" dt="2026-07-16T11:44:44.797" v="169" actId="20577"/>
          <ac:spMkLst>
            <pc:docMk/>
            <pc:sldMk cId="2595094179" sldId="257"/>
            <ac:spMk id="25" creationId="{3CBC6104-E198-EDAE-6139-3339EDB362B6}"/>
          </ac:spMkLst>
        </pc:spChg>
        <pc:picChg chg="mod">
          <ac:chgData name="Naomi Roche" userId="S::naomi.roche@hartshillacademy.org.uk::76c4e595-80ba-49de-9036-36ac2779fdcb" providerId="AD" clId="Web-{DD16D9C0-344F-C75A-A653-7F8B2932FDE0}" dt="2026-07-16T11:57:08.979" v="174" actId="1076"/>
          <ac:picMkLst>
            <pc:docMk/>
            <pc:sldMk cId="2595094179" sldId="257"/>
            <ac:picMk id="2" creationId="{576D3ED1-844C-47E7-A21A-DE1B5E42EB4A}"/>
          </ac:picMkLst>
        </pc:picChg>
        <pc:picChg chg="add mod">
          <ac:chgData name="Naomi Roche" userId="S::naomi.roche@hartshillacademy.org.uk::76c4e595-80ba-49de-9036-36ac2779fdcb" providerId="AD" clId="Web-{DD16D9C0-344F-C75A-A653-7F8B2932FDE0}" dt="2026-07-16T11:57:06.228" v="173" actId="1076"/>
          <ac:picMkLst>
            <pc:docMk/>
            <pc:sldMk cId="2595094179" sldId="257"/>
            <ac:picMk id="4" creationId="{E6870D92-AC28-4503-9659-324228851A88}"/>
          </ac:picMkLst>
        </pc:picChg>
        <pc:picChg chg="mod">
          <ac:chgData name="Naomi Roche" userId="S::naomi.roche@hartshillacademy.org.uk::76c4e595-80ba-49de-9036-36ac2779fdcb" providerId="AD" clId="Web-{DD16D9C0-344F-C75A-A653-7F8B2932FDE0}" dt="2026-07-16T11:57:14.463" v="176" actId="1076"/>
          <ac:picMkLst>
            <pc:docMk/>
            <pc:sldMk cId="2595094179" sldId="257"/>
            <ac:picMk id="49" creationId="{0B46A336-BDEE-4F43-A026-4C72B19BD4FC}"/>
          </ac:picMkLst>
        </pc:picChg>
      </pc:sldChg>
      <pc:sldChg chg="modSp ord">
        <pc:chgData name="Naomi Roche" userId="S::naomi.roche@hartshillacademy.org.uk::76c4e595-80ba-49de-9036-36ac2779fdcb" providerId="AD" clId="Web-{DD16D9C0-344F-C75A-A653-7F8B2932FDE0}" dt="2026-07-16T11:44:27.031" v="168" actId="20577"/>
        <pc:sldMkLst>
          <pc:docMk/>
          <pc:sldMk cId="961743722" sldId="270"/>
        </pc:sldMkLst>
        <pc:spChg chg="mod">
          <ac:chgData name="Naomi Roche" userId="S::naomi.roche@hartshillacademy.org.uk::76c4e595-80ba-49de-9036-36ac2779fdcb" providerId="AD" clId="Web-{DD16D9C0-344F-C75A-A653-7F8B2932FDE0}" dt="2026-07-16T11:44:27.031" v="168" actId="20577"/>
          <ac:spMkLst>
            <pc:docMk/>
            <pc:sldMk cId="961743722" sldId="270"/>
            <ac:spMk id="15" creationId="{F485A418-2233-5707-7F6D-BD328E661D98}"/>
          </ac:spMkLst>
        </pc:spChg>
        <pc:spChg chg="mod">
          <ac:chgData name="Naomi Roche" userId="S::naomi.roche@hartshillacademy.org.uk::76c4e595-80ba-49de-9036-36ac2779fdcb" providerId="AD" clId="Web-{DD16D9C0-344F-C75A-A653-7F8B2932FDE0}" dt="2026-07-16T11:44:14.624" v="162" actId="1076"/>
          <ac:spMkLst>
            <pc:docMk/>
            <pc:sldMk cId="961743722" sldId="270"/>
            <ac:spMk id="16" creationId="{C35F42A1-545A-6CE4-5B90-A8DBE68FFF5B}"/>
          </ac:spMkLst>
        </pc:spChg>
        <pc:spChg chg="mod">
          <ac:chgData name="Naomi Roche" userId="S::naomi.roche@hartshillacademy.org.uk::76c4e595-80ba-49de-9036-36ac2779fdcb" providerId="AD" clId="Web-{DD16D9C0-344F-C75A-A653-7F8B2932FDE0}" dt="2026-07-16T11:44:16.499" v="163" actId="1076"/>
          <ac:spMkLst>
            <pc:docMk/>
            <pc:sldMk cId="961743722" sldId="270"/>
            <ac:spMk id="17" creationId="{EAA6DEE0-D757-0C41-2FE0-BE84F168931D}"/>
          </ac:spMkLst>
        </pc:spChg>
        <pc:picChg chg="mod">
          <ac:chgData name="Naomi Roche" userId="S::naomi.roche@hartshillacademy.org.uk::76c4e595-80ba-49de-9036-36ac2779fdcb" providerId="AD" clId="Web-{DD16D9C0-344F-C75A-A653-7F8B2932FDE0}" dt="2026-07-16T11:42:51.590" v="131" actId="1076"/>
          <ac:picMkLst>
            <pc:docMk/>
            <pc:sldMk cId="961743722" sldId="270"/>
            <ac:picMk id="5" creationId="{9EE55D0A-5C80-20EB-0969-6D4C6B4B143A}"/>
          </ac:picMkLst>
        </pc:picChg>
        <pc:picChg chg="mod">
          <ac:chgData name="Naomi Roche" userId="S::naomi.roche@hartshillacademy.org.uk::76c4e595-80ba-49de-9036-36ac2779fdcb" providerId="AD" clId="Web-{DD16D9C0-344F-C75A-A653-7F8B2932FDE0}" dt="2026-07-16T11:44:10.312" v="161" actId="1076"/>
          <ac:picMkLst>
            <pc:docMk/>
            <pc:sldMk cId="961743722" sldId="270"/>
            <ac:picMk id="6" creationId="{C22387A6-F9F4-AACD-5BB0-2DF520DDC0B6}"/>
          </ac:picMkLst>
        </pc:picChg>
        <pc:picChg chg="mod">
          <ac:chgData name="Naomi Roche" userId="S::naomi.roche@hartshillacademy.org.uk::76c4e595-80ba-49de-9036-36ac2779fdcb" providerId="AD" clId="Web-{DD16D9C0-344F-C75A-A653-7F8B2932FDE0}" dt="2026-07-16T11:42:53.919" v="132" actId="1076"/>
          <ac:picMkLst>
            <pc:docMk/>
            <pc:sldMk cId="961743722" sldId="270"/>
            <ac:picMk id="13" creationId="{1C91B2A5-45F8-BF9A-4667-34EDC0F7DA9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ED3D195-022A-4A15-A490-246ADB20D074}"/>
              </a:ext>
            </a:extLst>
          </p:cNvPr>
          <p:cNvSpPr/>
          <p:nvPr userDrawn="1"/>
        </p:nvSpPr>
        <p:spPr>
          <a:xfrm>
            <a:off x="0" y="0"/>
            <a:ext cx="9144000" cy="3879669"/>
          </a:xfrm>
          <a:prstGeom prst="rect">
            <a:avLst/>
          </a:prstGeom>
          <a:solidFill>
            <a:srgbClr val="0522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A18EE3D-B9A2-4805-A15C-F462B99008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4251" y="1187677"/>
            <a:ext cx="7515498" cy="2404608"/>
          </a:xfrm>
          <a:prstGeom prst="rect">
            <a:avLst/>
          </a:prstGeom>
        </p:spPr>
        <p:txBody>
          <a:bodyPr anchor="b"/>
          <a:lstStyle>
            <a:lvl1pPr algn="ctr">
              <a:defRPr sz="44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594B9B2-5824-472E-BF02-3D494F9B17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4251" y="4023360"/>
            <a:ext cx="7515498" cy="1247503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5226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7427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4069" y="1216419"/>
            <a:ext cx="8335862" cy="449854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BB3F89E-CBA2-4C77-A69C-034894186682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1009935"/>
            <a:ext cx="9144000" cy="998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311A7D7-190B-5C99-E35E-0BCD0352C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069" y="196505"/>
            <a:ext cx="8335862" cy="646038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052264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3333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7"/>
            <a:ext cx="2375242" cy="5354036"/>
          </a:xfrm>
          <a:prstGeom prst="rect">
            <a:avLst/>
          </a:prstGeom>
        </p:spPr>
        <p:txBody>
          <a:bodyPr vert="eaVert"/>
          <a:lstStyle>
            <a:lvl1pPr>
              <a:defRPr b="1">
                <a:solidFill>
                  <a:srgbClr val="05226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6"/>
            <a:ext cx="5800725" cy="53399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17219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0E56EE-BF38-4691-B6F6-DD4C51041F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1276" y="1234235"/>
            <a:ext cx="4093574" cy="4470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65AF5E-00D0-4000-B1EC-22045EBAFF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2" y="1234235"/>
            <a:ext cx="4127989" cy="4470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5A097CB-94A6-E407-2747-7028EF5C7AA0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1009935"/>
            <a:ext cx="9144000" cy="998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1AF0CDCC-4C79-1956-C66E-8F4E98E89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069" y="196505"/>
            <a:ext cx="8353072" cy="646038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052264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87581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812D03-C566-467D-B64F-35E7297AE7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1279" y="1229110"/>
            <a:ext cx="4076905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79BC"/>
                </a:solidFill>
                <a:latin typeface="+mj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2DA078-B88F-4B81-9371-14E44A4189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1279" y="2236716"/>
            <a:ext cx="4076905" cy="3498161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296D98-2F60-4B29-BA90-5B00267657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229110"/>
            <a:ext cx="4127989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79BC"/>
                </a:solidFill>
                <a:latin typeface="+mj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65AB6A-17B4-478C-9D94-9BB7DEE048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236716"/>
            <a:ext cx="4127988" cy="3498161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BF9D12B-1ED5-201E-A757-0FBF5E8B69AB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1009935"/>
            <a:ext cx="9144000" cy="998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60532976-1C48-5517-8739-6C51B8360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068" y="196505"/>
            <a:ext cx="8353069" cy="646038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052264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60269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B8C75860-4147-A34E-51C0-6F0B2187C37B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1009935"/>
            <a:ext cx="9144000" cy="998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72AC3DDC-E63A-8AFF-0628-EA8F0DEB1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069" y="196505"/>
            <a:ext cx="8322242" cy="646038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052264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19150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CC94CB-BF36-4E71-8840-A58CFCD7A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1241831"/>
            <a:ext cx="4869748" cy="445026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A68FEB-D79D-4486-950D-DF7E9F14D1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1279" y="1241829"/>
            <a:ext cx="3157742" cy="4458199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F07FEEE-CC99-E08F-FBE0-FEA6EE1CA3D1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1009935"/>
            <a:ext cx="9144000" cy="998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721342E4-33B9-B0F7-297F-B7A72AF1C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069" y="196505"/>
            <a:ext cx="8353070" cy="646038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052264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35240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B08C46-2594-40CC-829A-2AF4A7FCE8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1222785"/>
            <a:ext cx="4869748" cy="4409664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187E66-62E8-4205-B17C-19175C86FB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1279" y="1222785"/>
            <a:ext cx="3157742" cy="4417602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52CC900F-31B8-9895-6876-8E1D340B883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1009935"/>
            <a:ext cx="9144000" cy="998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8CB94558-21B8-0609-4C8B-43AD621BE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069" y="196505"/>
            <a:ext cx="8353070" cy="646038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052264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1181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DF3CC6-4E0B-4634-9D57-55F690FA58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04069" y="1264510"/>
            <a:ext cx="8335862" cy="445044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E6A17A3-6A6C-4FFE-F23F-7157A2030071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1009935"/>
            <a:ext cx="9144000" cy="998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>
            <a:extLst>
              <a:ext uri="{FF2B5EF4-FFF2-40B4-BE49-F238E27FC236}">
                <a16:creationId xmlns:a16="http://schemas.microsoft.com/office/drawing/2014/main" id="{11C346C0-0751-18C2-68AC-22D005C2A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069" y="196505"/>
            <a:ext cx="8335862" cy="646038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052264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0239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069" y="1253331"/>
            <a:ext cx="8335862" cy="4342399"/>
          </a:xfrm>
        </p:spPr>
        <p:txBody>
          <a:bodyPr/>
          <a:lstStyle>
            <a:lvl1pPr>
              <a:buFont typeface="Wingdings" panose="05000000000000000000" pitchFamily="2" charset="2"/>
              <a:buChar char="§"/>
              <a:defRPr>
                <a:solidFill>
                  <a:srgbClr val="052264"/>
                </a:solidFill>
              </a:defRPr>
            </a:lvl1pPr>
            <a:lvl2pPr>
              <a:buFont typeface="Wingdings" panose="05000000000000000000" pitchFamily="2" charset="2"/>
              <a:buChar char="§"/>
              <a:defRPr>
                <a:solidFill>
                  <a:srgbClr val="052264"/>
                </a:solidFill>
              </a:defRPr>
            </a:lvl2pPr>
            <a:lvl3pPr>
              <a:buFont typeface="Wingdings" panose="05000000000000000000" pitchFamily="2" charset="2"/>
              <a:buChar char="§"/>
              <a:defRPr>
                <a:solidFill>
                  <a:srgbClr val="052264"/>
                </a:solidFill>
              </a:defRPr>
            </a:lvl3pPr>
            <a:lvl4pPr>
              <a:buFont typeface="Wingdings" panose="05000000000000000000" pitchFamily="2" charset="2"/>
              <a:buChar char="§"/>
              <a:defRPr>
                <a:solidFill>
                  <a:srgbClr val="052264"/>
                </a:solidFill>
              </a:defRPr>
            </a:lvl4pPr>
            <a:lvl5pPr>
              <a:buFont typeface="Wingdings" panose="05000000000000000000" pitchFamily="2" charset="2"/>
              <a:buChar char="§"/>
              <a:defRPr>
                <a:solidFill>
                  <a:srgbClr val="05226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FA64732-6FF1-4E76-80DE-070CE8D535B7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1009935"/>
            <a:ext cx="9144000" cy="998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EAD03459-C1FB-4FED-9B8E-ACDC37112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069" y="196505"/>
            <a:ext cx="8335862" cy="646038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052264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4631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06965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4400" b="1">
                <a:solidFill>
                  <a:srgbClr val="05226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171452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rgbClr val="052264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94023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4069" y="1253331"/>
            <a:ext cx="4110781" cy="447148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253331"/>
            <a:ext cx="4110779" cy="447148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85C3FDF-6B34-4178-9BC3-660540884CEB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1009935"/>
            <a:ext cx="9144000" cy="998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72D7DE39-57E2-D66B-57C8-4406AB4FE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068" y="196505"/>
            <a:ext cx="8335861" cy="646038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052264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349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4069" y="1269207"/>
            <a:ext cx="4091730" cy="823912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rgbClr val="0079BC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4069" y="2243751"/>
            <a:ext cx="4091730" cy="3471249"/>
          </a:xfrm>
        </p:spPr>
        <p:txBody>
          <a:bodyPr/>
          <a:lstStyle>
            <a:lvl1pPr>
              <a:buFont typeface="Wingdings" panose="05000000000000000000" pitchFamily="2" charset="2"/>
              <a:buChar char="§"/>
              <a:defRPr sz="1800">
                <a:solidFill>
                  <a:srgbClr val="052264"/>
                </a:solidFill>
              </a:defRPr>
            </a:lvl1pPr>
            <a:lvl2pPr>
              <a:buFont typeface="Wingdings" panose="05000000000000000000" pitchFamily="2" charset="2"/>
              <a:buChar char="§"/>
              <a:defRPr sz="1800">
                <a:solidFill>
                  <a:srgbClr val="052264"/>
                </a:solidFill>
              </a:defRPr>
            </a:lvl2pPr>
            <a:lvl3pPr>
              <a:buFont typeface="Wingdings" panose="05000000000000000000" pitchFamily="2" charset="2"/>
              <a:buChar char="§"/>
              <a:defRPr sz="1800">
                <a:solidFill>
                  <a:srgbClr val="052264"/>
                </a:solidFill>
              </a:defRPr>
            </a:lvl3pPr>
            <a:lvl4pPr>
              <a:buFont typeface="Wingdings" panose="05000000000000000000" pitchFamily="2" charset="2"/>
              <a:buChar char="§"/>
              <a:defRPr sz="1800">
                <a:solidFill>
                  <a:srgbClr val="052264"/>
                </a:solidFill>
              </a:defRPr>
            </a:lvl4pPr>
            <a:lvl5pPr>
              <a:buFont typeface="Wingdings" panose="05000000000000000000" pitchFamily="2" charset="2"/>
              <a:buChar char="§"/>
              <a:defRPr sz="1800">
                <a:solidFill>
                  <a:srgbClr val="05226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5261"/>
            <a:ext cx="4110781" cy="823912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rgbClr val="0079BC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243751"/>
            <a:ext cx="4110781" cy="3471249"/>
          </a:xfrm>
        </p:spPr>
        <p:txBody>
          <a:bodyPr/>
          <a:lstStyle>
            <a:lvl1pPr>
              <a:buFont typeface="Wingdings" panose="05000000000000000000" pitchFamily="2" charset="2"/>
              <a:buChar char="§"/>
              <a:defRPr sz="1800">
                <a:solidFill>
                  <a:srgbClr val="052264"/>
                </a:solidFill>
              </a:defRPr>
            </a:lvl1pPr>
            <a:lvl2pPr>
              <a:buFont typeface="Wingdings" panose="05000000000000000000" pitchFamily="2" charset="2"/>
              <a:buChar char="§"/>
              <a:defRPr sz="1800">
                <a:solidFill>
                  <a:srgbClr val="052264"/>
                </a:solidFill>
              </a:defRPr>
            </a:lvl2pPr>
            <a:lvl3pPr>
              <a:buFont typeface="Wingdings" panose="05000000000000000000" pitchFamily="2" charset="2"/>
              <a:buChar char="§"/>
              <a:defRPr sz="1800">
                <a:solidFill>
                  <a:srgbClr val="052264"/>
                </a:solidFill>
              </a:defRPr>
            </a:lvl3pPr>
            <a:lvl4pPr>
              <a:buFont typeface="Wingdings" panose="05000000000000000000" pitchFamily="2" charset="2"/>
              <a:buChar char="§"/>
              <a:defRPr sz="1800">
                <a:solidFill>
                  <a:srgbClr val="052264"/>
                </a:solidFill>
              </a:defRPr>
            </a:lvl4pPr>
            <a:lvl5pPr>
              <a:buFont typeface="Wingdings" panose="05000000000000000000" pitchFamily="2" charset="2"/>
              <a:buChar char="§"/>
              <a:defRPr sz="1800">
                <a:solidFill>
                  <a:srgbClr val="05226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41B3604-182C-4148-BBC5-8DDF9509DF92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1009935"/>
            <a:ext cx="9144000" cy="998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CFEA8BE0-7515-D979-8D84-ADDE905D0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069" y="196505"/>
            <a:ext cx="8335862" cy="646038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052264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60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FCCAF5F-678E-4E34-9AE6-666B05C30B71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1009935"/>
            <a:ext cx="9144000" cy="998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C96BC834-991D-C036-C97E-D3D66EE0C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068" y="196505"/>
            <a:ext cx="8288375" cy="646038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052264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9208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1773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226399"/>
            <a:ext cx="4852540" cy="448058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4069" y="1234336"/>
            <a:ext cx="3174950" cy="448058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50EEF5-2DC7-462C-96EE-BF2DCE7EB32E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1009935"/>
            <a:ext cx="9144000" cy="998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E43C2AE6-5C66-DF44-846D-4A483588B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069" y="196505"/>
            <a:ext cx="8335862" cy="646038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052264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9418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236379"/>
            <a:ext cx="4852540" cy="449085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2CCDFD5-6227-4B77-8D03-4EFC6D15E883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1009935"/>
            <a:ext cx="9144000" cy="998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E15F63F-1FA4-4E1D-9A45-7A0434CC55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4069" y="1234336"/>
            <a:ext cx="3174950" cy="450054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A8A86F-7E2B-81D0-FCE5-E1AB450EE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069" y="196505"/>
            <a:ext cx="8335862" cy="646038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052264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3041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4069" y="1004669"/>
            <a:ext cx="8335862" cy="4843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2249B41-9F99-F894-7D3C-B49B043BB926}"/>
              </a:ext>
            </a:extLst>
          </p:cNvPr>
          <p:cNvSpPr/>
          <p:nvPr userDrawn="1"/>
        </p:nvSpPr>
        <p:spPr>
          <a:xfrm>
            <a:off x="0" y="6667209"/>
            <a:ext cx="9144000" cy="190791"/>
          </a:xfrm>
          <a:prstGeom prst="rect">
            <a:avLst/>
          </a:prstGeom>
          <a:solidFill>
            <a:srgbClr val="0522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80E1F2-761F-D4F1-2DA7-4B4FA11CE450}"/>
              </a:ext>
            </a:extLst>
          </p:cNvPr>
          <p:cNvSpPr/>
          <p:nvPr userDrawn="1"/>
        </p:nvSpPr>
        <p:spPr>
          <a:xfrm>
            <a:off x="0" y="6587728"/>
            <a:ext cx="9144000" cy="97263"/>
          </a:xfrm>
          <a:prstGeom prst="rect">
            <a:avLst/>
          </a:prstGeom>
          <a:solidFill>
            <a:srgbClr val="0079B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BE3C4FF-F2E1-E6B3-686D-FC4BA8BB58BF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07349" y="5805314"/>
            <a:ext cx="670677" cy="670677"/>
          </a:xfrm>
          <a:prstGeom prst="rect">
            <a:avLst/>
          </a:prstGeom>
        </p:spPr>
      </p:pic>
      <p:pic>
        <p:nvPicPr>
          <p:cNvPr id="5" name="Picture 4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8EBB09F1-B6B4-1F8E-5949-8A93A0B27985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74" y="5802813"/>
            <a:ext cx="2448242" cy="668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287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52" r:id="rId12"/>
    <p:sldLayoutId id="2147483653" r:id="rId13"/>
    <p:sldLayoutId id="2147483654" r:id="rId14"/>
    <p:sldLayoutId id="2147483656" r:id="rId15"/>
    <p:sldLayoutId id="2147483657" r:id="rId16"/>
    <p:sldLayoutId id="2147483658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kern="1200">
          <a:solidFill>
            <a:srgbClr val="052264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400" kern="1200">
          <a:solidFill>
            <a:srgbClr val="052264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rgbClr val="052264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rgbClr val="052264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rgbClr val="05226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HomeworkHHA@hartshillacademy.org.uk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4.png"/><Relationship Id="rId5" Type="http://schemas.openxmlformats.org/officeDocument/2006/relationships/image" Target="../media/image9.png"/><Relationship Id="rId10" Type="http://schemas.openxmlformats.org/officeDocument/2006/relationships/image" Target="../media/image13.png"/><Relationship Id="rId4" Type="http://schemas.openxmlformats.org/officeDocument/2006/relationships/image" Target="../media/image8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uth.sparx-learning.com/oauth2/auth?client_id=sparx-learning&amp;hd=00185731-c490-4c65-952e-d5361857193d&amp;p=3&amp;redirect_uri=https%3A%2F%2Fapi.sparx-learning.com%2Foauth2%2Fcallback%2Fsparx&amp;response_type=code&amp;scope=openid+profile+email&amp;state=_zBYUg-5C2J6IrS0iCbqyFRgeTn_D8IVrq-VjXfKCkU7MYSeom9rEfbVOnGeZBqEKJi6Lms8kZ_5HR2YVo29QSmpfxbF56mb7selqrrvmh7JArPJkrRu_AJD6fTiU879Wuml2pnmWXeGIllG5sbUne7eGaLP6ELM-swmRPJidueJOcbLlDNW-i41sh93ObrlE27AtZw6NEf51tS6Ij_U9r4xvy1jj6Vtl5HH3_r6X2UV05uqUOZ4qJHH1t-ctDqxBFRhD-HzmqojfxZzkw%3D%3D&amp;ts=1784203374" TargetMode="External"/><Relationship Id="rId7" Type="http://schemas.openxmlformats.org/officeDocument/2006/relationships/hyperlink" Target="https://www.languagenut.com/resources/en-gb/index.html#/LoginScreen?packages=8,34,43,54,33,66&amp;product=languagenut&amp;conditions=1" TargetMode="External"/><Relationship Id="rId2" Type="http://schemas.openxmlformats.org/officeDocument/2006/relationships/hyperlink" Target="https://auth.sparx-learning.com/oauth2/auth?client_id=sparx-learning&amp;hd=00185731-c490-4c65-952e-d5361857193d&amp;p=1&amp;redirect_uri=https%3A%2F%2Fapi.sparx-learning.com%2Foauth2%2Fcallback%2Fsparx&amp;response_type=code&amp;scope=openid+profile+email&amp;state=qcnpurj84GVdHgyZqSVq6B3LmXY5jVQOS7rWMt1hLeRZRQAWhNzJGYkxhfJ4_NsPl_UQjhCL1_zhSCmoOTfvJmCkUrBN8d7Skk739hudWHVvR8HM-Z7V8N3ALpDSHJbmCv60ZO_X2t51wuMd8Sbe9vaz2OYiMl5vMnswFNt1gd6FmswLj0vVZa4oVjQ8dAeHulbfzGQGrsXC3ave_bAaWHMVYq2Mqf1C9Gl3VAj0Bn3JkWeCV7kplYym_6EFA4hrZmvBozkNEj6C0-s%3D&amp;ts=1784203346" TargetMode="External"/><Relationship Id="rId1" Type="http://schemas.openxmlformats.org/officeDocument/2006/relationships/slideLayout" Target="../slideLayouts/slideLayout16.xml"/><Relationship Id="rId6" Type="http://schemas.openxmlformats.org/officeDocument/2006/relationships/hyperlink" Target="https://auth.elementalmusic.app/login?redirect_uri=https%3A%2F%2Felementalmusic.app%2Fapi%2Fauth%2Fsign-in-callback&amp;response_type=code&amp;client_id=jlj59fgdune4ovdp9rfp0gilu&amp;scope=phone+email+openid+profile+aws.cognito.signin.user.admin&amp;state=AFaImKfnqQdrVWAAbyVqinWBiAl4cMDT&amp;code_challenge=Rj18QWjUvoymTuJYmpSBosDeAO7a2emyuEuLNmbIMIA&amp;code_challenge_method=S256&amp;prompt=select_account" TargetMode="External"/><Relationship Id="rId5" Type="http://schemas.openxmlformats.org/officeDocument/2006/relationships/hyperlink" Target="https://app.senecalearning.com/login" TargetMode="External"/><Relationship Id="rId4" Type="http://schemas.openxmlformats.org/officeDocument/2006/relationships/hyperlink" Target="https://auth.sparx-learning.com/oauth2/auth?client_id=sparx-learning&amp;hd=00185731-c490-4c65-952e-d5361857193d&amp;p=2&amp;redirect_uri=https%3A%2F%2Fapi.sparx-learning.com%2Foauth2%2Fcallback%2Fsparx&amp;response_type=code&amp;scope=openid+profile+email&amp;state=vrMKg_QoOZEORDk8z51mc95rp3lttJcxRPiTZW7PrjeBZSHzJjcq3dSDPAWxnKl4_YubdOHm-bwqpWc6ytxUzMasEAjlxz3aNwI7hzn1rFfUNd24XY2yLL8d5k-7CzbViAJfrL8JRQbwLQokLSYZRJqwjyJZm5baL_Ka3ulqksomo5UZpeW6VALZE4YOV6dMQq0ZMx8D7s3ae1pOjr5ecIyr931fzjwca4KpdQpBKzxixvKEkTt2HZvuMAvxJZXGM1BV7qjQzQC6koa7&amp;ts=178420339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BAB27-1B72-44DA-8EF1-4CDA0DD79C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lIns="91440" tIns="45720" rIns="91440" bIns="45720" anchor="b"/>
          <a:lstStyle/>
          <a:p>
            <a:r>
              <a:rPr lang="en-GB"/>
              <a:t>Year 7 –10</a:t>
            </a:r>
            <a:br>
              <a:rPr lang="en-GB"/>
            </a:br>
            <a:r>
              <a:rPr lang="en-GB"/>
              <a:t>Homework Login Support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4F527E-7EE5-4FE8-B909-FEF4A615F46F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214562" y="4204252"/>
            <a:ext cx="6858000" cy="121257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GB"/>
              <a:t>Email: </a:t>
            </a:r>
            <a:r>
              <a:rPr lang="en-GB">
                <a:hlinkClick r:id="rId2"/>
              </a:rPr>
              <a:t>Homework@hartshillacademy.org.uk</a:t>
            </a:r>
            <a:endParaRPr lang="en-GB">
              <a:ea typeface="Calibri" panose="020F0502020204030204"/>
              <a:cs typeface="Calibri" panose="020F0502020204030204"/>
            </a:endParaRPr>
          </a:p>
          <a:p>
            <a:pPr marL="0" indent="0" algn="ctr">
              <a:buNone/>
            </a:pPr>
            <a:endParaRPr lang="en-GB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20364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9D7E70A-CA56-A011-B7C0-401BAA94D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GB"/>
              <a:t>Microsoft 365 First Login</a:t>
            </a:r>
          </a:p>
        </p:txBody>
      </p:sp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9EE55D0A-5C80-20EB-0969-6D4C6B4B14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765" y="3428489"/>
            <a:ext cx="2198715" cy="2044297"/>
          </a:xfrm>
          <a:prstGeom prst="rect">
            <a:avLst/>
          </a:prstGeom>
        </p:spPr>
      </p:pic>
      <p:pic>
        <p:nvPicPr>
          <p:cNvPr id="6" name="Picture 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C22387A6-F9F4-AACD-5BB0-2DF520DDC0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0109" y="1317184"/>
            <a:ext cx="2306296" cy="2013204"/>
          </a:xfrm>
          <a:prstGeom prst="rect">
            <a:avLst/>
          </a:prstGeom>
        </p:spPr>
      </p:pic>
      <p:pic>
        <p:nvPicPr>
          <p:cNvPr id="13" name="Picture 1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1C91B2A5-45F8-BF9A-4667-34EDC0F7DA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1492" y="1318662"/>
            <a:ext cx="2306295" cy="179401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8E8BE71-2AF2-D247-C52D-0AA81255CD6A}"/>
              </a:ext>
            </a:extLst>
          </p:cNvPr>
          <p:cNvSpPr txBox="1"/>
          <p:nvPr/>
        </p:nvSpPr>
        <p:spPr>
          <a:xfrm>
            <a:off x="172528" y="1318662"/>
            <a:ext cx="1768609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latin typeface="Verdana" panose="020B0604030504040204" pitchFamily="34" charset="0"/>
                <a:ea typeface="Verdana" panose="020B0604030504040204" pitchFamily="34" charset="0"/>
              </a:rPr>
              <a:t>Step 1: 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GB" sz="1100">
                <a:latin typeface="Verdana" panose="020B0604030504040204" pitchFamily="34" charset="0"/>
                <a:ea typeface="Verdana" panose="020B0604030504040204" pitchFamily="34" charset="0"/>
              </a:rPr>
              <a:t>Google ‘Office 365’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85A418-2233-5707-7F6D-BD328E661D98}"/>
              </a:ext>
            </a:extLst>
          </p:cNvPr>
          <p:cNvSpPr txBox="1"/>
          <p:nvPr/>
        </p:nvSpPr>
        <p:spPr>
          <a:xfrm>
            <a:off x="115521" y="3112767"/>
            <a:ext cx="3649855" cy="273921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>
                <a:latin typeface="Verdana" panose="020B0604030504040204" pitchFamily="34" charset="0"/>
                <a:ea typeface="Verdana" panose="020B0604030504040204" pitchFamily="34" charset="0"/>
              </a:rPr>
              <a:t>Step 2: 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GB" sz="1100">
                <a:latin typeface="Verdana"/>
                <a:ea typeface="Verdana"/>
              </a:rPr>
              <a:t>Enter your school </a:t>
            </a:r>
            <a:br>
              <a:rPr lang="en-GB" sz="1100">
                <a:latin typeface="Verdana"/>
                <a:ea typeface="Verdana"/>
              </a:rPr>
            </a:br>
            <a:r>
              <a:rPr lang="en-GB" sz="1100">
                <a:latin typeface="Verdana"/>
                <a:ea typeface="Verdana"/>
              </a:rPr>
              <a:t>email address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endParaRPr lang="en-GB" sz="110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sz="1100">
              <a:latin typeface="Verdana"/>
              <a:ea typeface="Verdana"/>
            </a:endParaRPr>
          </a:p>
          <a:p>
            <a:r>
              <a:rPr lang="en-GB" sz="1100">
                <a:latin typeface="Verdana"/>
                <a:ea typeface="Verdana"/>
              </a:rPr>
              <a:t>Format:</a:t>
            </a:r>
          </a:p>
          <a:p>
            <a:r>
              <a:rPr lang="en-GB" sz="1100">
                <a:latin typeface="Verdana"/>
                <a:ea typeface="Verdana"/>
              </a:rPr>
              <a:t>The year you started</a:t>
            </a:r>
            <a:br>
              <a:rPr lang="en-GB" sz="1100">
                <a:latin typeface="Verdana"/>
                <a:ea typeface="Verdana"/>
              </a:rPr>
            </a:br>
            <a:r>
              <a:rPr lang="en-GB" sz="1100">
                <a:latin typeface="Verdana"/>
                <a:ea typeface="Verdana"/>
              </a:rPr>
              <a:t>First 2 letters of first name</a:t>
            </a:r>
          </a:p>
          <a:p>
            <a:r>
              <a:rPr lang="en-GB" sz="1100">
                <a:latin typeface="Verdana"/>
                <a:ea typeface="Verdana"/>
              </a:rPr>
              <a:t>Dot</a:t>
            </a:r>
          </a:p>
          <a:p>
            <a:r>
              <a:rPr lang="en-GB" sz="1100">
                <a:latin typeface="Verdana"/>
                <a:ea typeface="Verdana"/>
              </a:rPr>
              <a:t>Surname</a:t>
            </a:r>
          </a:p>
          <a:p>
            <a:r>
              <a:rPr lang="en-GB" sz="1100">
                <a:latin typeface="Verdana"/>
                <a:ea typeface="Verdana"/>
              </a:rPr>
              <a:t>@</a:t>
            </a:r>
            <a:br>
              <a:rPr lang="en-GB" sz="1100">
                <a:latin typeface="Verdana"/>
                <a:ea typeface="Verdana"/>
              </a:rPr>
            </a:br>
            <a:r>
              <a:rPr lang="en-GB" sz="1100">
                <a:latin typeface="Verdana"/>
                <a:ea typeface="Verdana"/>
              </a:rPr>
              <a:t>stu.hartshillacademy.org.uk</a:t>
            </a:r>
          </a:p>
          <a:p>
            <a:endParaRPr lang="en-GB" sz="1100">
              <a:latin typeface="Verdana"/>
              <a:ea typeface="Verdana"/>
            </a:endParaRPr>
          </a:p>
          <a:p>
            <a:r>
              <a:rPr lang="en-GB" sz="1100">
                <a:latin typeface="Verdana"/>
                <a:ea typeface="Verdana"/>
              </a:rPr>
              <a:t>Example:</a:t>
            </a:r>
          </a:p>
          <a:p>
            <a:r>
              <a:rPr lang="en-GB" sz="1100">
                <a:latin typeface="Verdana"/>
                <a:ea typeface="Verdana"/>
              </a:rPr>
              <a:t>Hs21ma.brown@stu.hartshillacademy.org.uk</a:t>
            </a:r>
            <a:endParaRPr lang="en-GB" sz="11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5F42A1-545A-6CE4-5B90-A8DBE68FFF5B}"/>
              </a:ext>
            </a:extLst>
          </p:cNvPr>
          <p:cNvSpPr txBox="1"/>
          <p:nvPr/>
        </p:nvSpPr>
        <p:spPr>
          <a:xfrm>
            <a:off x="4407474" y="1170933"/>
            <a:ext cx="2413365" cy="256993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>
                <a:latin typeface="Verdana" panose="020B0604030504040204" pitchFamily="34" charset="0"/>
                <a:ea typeface="Verdana" panose="020B0604030504040204" pitchFamily="34" charset="0"/>
              </a:rPr>
              <a:t>Step 3: 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GB" sz="1100">
                <a:latin typeface="Verdana" panose="020B0604030504040204" pitchFamily="34" charset="0"/>
                <a:ea typeface="Verdana" panose="020B0604030504040204" pitchFamily="34" charset="0"/>
              </a:rPr>
              <a:t>Enter your </a:t>
            </a:r>
            <a:r>
              <a:rPr lang="en-GB" sz="1100" u="sng">
                <a:latin typeface="Verdana" panose="020B0604030504040204" pitchFamily="34" charset="0"/>
                <a:ea typeface="Verdana" panose="020B0604030504040204" pitchFamily="34" charset="0"/>
              </a:rPr>
              <a:t>Password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endParaRPr lang="en-GB" sz="1100" u="sng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sz="1100">
                <a:latin typeface="Verdana"/>
                <a:ea typeface="Verdana"/>
              </a:rPr>
              <a:t>Password is your Date of Birth</a:t>
            </a:r>
          </a:p>
          <a:p>
            <a:endParaRPr lang="en-GB" sz="110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sz="1100">
                <a:latin typeface="Verdana"/>
                <a:ea typeface="Verdana"/>
              </a:rPr>
              <a:t>Format:</a:t>
            </a:r>
            <a:endParaRPr lang="en-GB" sz="110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sz="1100">
                <a:latin typeface="Verdana"/>
                <a:ea typeface="Verdana"/>
              </a:rPr>
              <a:t>2 numbers for the date, 3 letters in Capital first letter and 4numbers for the year.</a:t>
            </a:r>
          </a:p>
          <a:p>
            <a:endParaRPr lang="en-GB" sz="1100">
              <a:latin typeface="Verdana"/>
              <a:ea typeface="Verdana"/>
            </a:endParaRPr>
          </a:p>
          <a:p>
            <a:r>
              <a:rPr lang="en-GB" sz="1100">
                <a:latin typeface="Verdana"/>
                <a:ea typeface="Verdana"/>
              </a:rPr>
              <a:t>Example:</a:t>
            </a:r>
            <a:endParaRPr lang="en-US" sz="1100">
              <a:latin typeface="Verdana"/>
              <a:ea typeface="Verdana"/>
            </a:endParaRPr>
          </a:p>
          <a:p>
            <a:r>
              <a:rPr lang="en-GB" sz="1100">
                <a:latin typeface="Verdana"/>
                <a:ea typeface="Verdana"/>
              </a:rPr>
              <a:t>01Jun2023</a:t>
            </a:r>
            <a:endParaRPr lang="en-US" sz="1100">
              <a:latin typeface="Verdana"/>
              <a:ea typeface="Verdana"/>
            </a:endParaRPr>
          </a:p>
          <a:p>
            <a:r>
              <a:rPr lang="en-GB" sz="1100">
                <a:latin typeface="Verdana"/>
                <a:ea typeface="Verdana"/>
              </a:rPr>
              <a:t>23Dec2025</a:t>
            </a:r>
            <a:endParaRPr lang="en-US" sz="1100">
              <a:latin typeface="Verdana"/>
              <a:ea typeface="Verdana"/>
            </a:endParaRPr>
          </a:p>
          <a:p>
            <a:r>
              <a:rPr lang="en-GB" sz="1100">
                <a:latin typeface="Verdana"/>
                <a:ea typeface="Verdana"/>
              </a:rPr>
              <a:t>31Jan2021</a:t>
            </a:r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AA6DEE0-D757-0C41-2FE0-BE84F168931D}"/>
              </a:ext>
            </a:extLst>
          </p:cNvPr>
          <p:cNvSpPr txBox="1"/>
          <p:nvPr/>
        </p:nvSpPr>
        <p:spPr>
          <a:xfrm>
            <a:off x="4405264" y="4037377"/>
            <a:ext cx="2051436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latin typeface="Verdana" panose="020B0604030504040204" pitchFamily="34" charset="0"/>
                <a:ea typeface="Verdana" panose="020B0604030504040204" pitchFamily="34" charset="0"/>
              </a:rPr>
              <a:t>Step 4: </a:t>
            </a:r>
          </a:p>
          <a:p>
            <a:r>
              <a:rPr lang="en-GB" sz="1100" b="1">
                <a:latin typeface="Verdana" panose="020B0604030504040204" pitchFamily="34" charset="0"/>
                <a:ea typeface="Verdana" panose="020B0604030504040204" pitchFamily="34" charset="0"/>
              </a:rPr>
              <a:t>You must remember it. </a:t>
            </a:r>
          </a:p>
        </p:txBody>
      </p:sp>
    </p:spTree>
    <p:extLst>
      <p:ext uri="{BB962C8B-B14F-4D97-AF65-F5344CB8AC3E}">
        <p14:creationId xmlns:p14="http://schemas.microsoft.com/office/powerpoint/2010/main" val="961743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2B39ECD-D0E8-8F07-F64A-4AB1A469F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GB"/>
              <a:t>Homework platforms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5C31B7-2512-AD9C-6459-B0DF178CF836}"/>
              </a:ext>
            </a:extLst>
          </p:cNvPr>
          <p:cNvGrpSpPr/>
          <p:nvPr/>
        </p:nvGrpSpPr>
        <p:grpSpPr>
          <a:xfrm>
            <a:off x="6188646" y="4113146"/>
            <a:ext cx="1880129" cy="2150519"/>
            <a:chOff x="5266330" y="3657598"/>
            <a:chExt cx="2431635" cy="2435087"/>
          </a:xfrm>
        </p:grpSpPr>
        <p:pic>
          <p:nvPicPr>
            <p:cNvPr id="7" name="Picture 6" descr="A screenshot of a computer screen&#10;&#10;AI-generated content may be incorrect.">
              <a:extLst>
                <a:ext uri="{FF2B5EF4-FFF2-40B4-BE49-F238E27FC236}">
                  <a16:creationId xmlns:a16="http://schemas.microsoft.com/office/drawing/2014/main" id="{458E1B8C-FCEA-9FD9-06E9-8A52C5FCC3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266330" y="3657598"/>
              <a:ext cx="2431635" cy="2435087"/>
            </a:xfrm>
            <a:prstGeom prst="rect">
              <a:avLst/>
            </a:prstGeom>
          </p:spPr>
        </p:pic>
        <p:pic>
          <p:nvPicPr>
            <p:cNvPr id="11" name="Picture 10" descr="A blue text on a black background&#10;&#10;AI-generated content may be incorrect.">
              <a:extLst>
                <a:ext uri="{FF2B5EF4-FFF2-40B4-BE49-F238E27FC236}">
                  <a16:creationId xmlns:a16="http://schemas.microsoft.com/office/drawing/2014/main" id="{F3AB8920-E0CB-48D9-D892-D89B6B4866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33516" y="3678310"/>
              <a:ext cx="830494" cy="267526"/>
            </a:xfrm>
            <a:prstGeom prst="rect">
              <a:avLst/>
            </a:prstGeom>
          </p:spPr>
        </p:pic>
      </p:grpSp>
      <p:pic>
        <p:nvPicPr>
          <p:cNvPr id="14" name="Picture 1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01CE4027-408B-2CBE-4404-C6CA075763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7822" y="2659073"/>
            <a:ext cx="1806670" cy="1134705"/>
          </a:xfrm>
          <a:prstGeom prst="rect">
            <a:avLst/>
          </a:prstGeom>
        </p:spPr>
      </p:pic>
      <p:pic>
        <p:nvPicPr>
          <p:cNvPr id="16" name="Picture 1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39B6E7F2-6393-2841-DD8E-D28582CBE3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7822" y="899451"/>
            <a:ext cx="1803769" cy="1217544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3CBC6104-E198-EDAE-6139-3339EDB362B6}"/>
              </a:ext>
            </a:extLst>
          </p:cNvPr>
          <p:cNvSpPr txBox="1"/>
          <p:nvPr/>
        </p:nvSpPr>
        <p:spPr>
          <a:xfrm>
            <a:off x="404069" y="1183001"/>
            <a:ext cx="3463947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>
                <a:latin typeface="Verdana"/>
                <a:ea typeface="Verdana"/>
              </a:rPr>
              <a:t>You can now sign in to all platforms using your Microsoft login.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3F486271-B12F-7F69-5725-EA64BAAB9111}"/>
              </a:ext>
            </a:extLst>
          </p:cNvPr>
          <p:cNvCxnSpPr>
            <a:cxnSpLocks/>
            <a:stCxn id="25" idx="3"/>
          </p:cNvCxnSpPr>
          <p:nvPr/>
        </p:nvCxnSpPr>
        <p:spPr>
          <a:xfrm>
            <a:off x="3875273" y="1451868"/>
            <a:ext cx="3616874" cy="5167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68DD2CAA-4BCC-11AA-06FC-60BBBB1271C5}"/>
              </a:ext>
            </a:extLst>
          </p:cNvPr>
          <p:cNvCxnSpPr>
            <a:cxnSpLocks/>
            <a:stCxn id="25" idx="3"/>
          </p:cNvCxnSpPr>
          <p:nvPr/>
        </p:nvCxnSpPr>
        <p:spPr>
          <a:xfrm>
            <a:off x="3860759" y="1444611"/>
            <a:ext cx="3599962" cy="21404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Picture 47" descr="A group of logos of microsoft&#10;&#10;AI-generated content may be incorrect.">
            <a:extLst>
              <a:ext uri="{FF2B5EF4-FFF2-40B4-BE49-F238E27FC236}">
                <a16:creationId xmlns:a16="http://schemas.microsoft.com/office/drawing/2014/main" id="{7C6040F7-4BD4-3240-8826-92F33655A5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8216" y="1915355"/>
            <a:ext cx="2281954" cy="1514927"/>
          </a:xfrm>
          <a:prstGeom prst="rect">
            <a:avLst/>
          </a:prstGeom>
        </p:spPr>
      </p:pic>
      <p:pic>
        <p:nvPicPr>
          <p:cNvPr id="24" name="Picture 23" descr="A colorful logo with white text&#10;&#10;AI-generated content may be incorrect.">
            <a:extLst>
              <a:ext uri="{FF2B5EF4-FFF2-40B4-BE49-F238E27FC236}">
                <a16:creationId xmlns:a16="http://schemas.microsoft.com/office/drawing/2014/main" id="{96B51D0B-C0C7-321B-103F-7A49595044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885" y="2432982"/>
            <a:ext cx="333375" cy="335383"/>
          </a:xfrm>
          <a:prstGeom prst="rect">
            <a:avLst/>
          </a:prstGeom>
        </p:spPr>
      </p:pic>
      <p:pic>
        <p:nvPicPr>
          <p:cNvPr id="49" name="Picture 48" descr="A screenshot of a computer&#10;&#10;AI-generated content may be incorrect.">
            <a:extLst>
              <a:ext uri="{FF2B5EF4-FFF2-40B4-BE49-F238E27FC236}">
                <a16:creationId xmlns:a16="http://schemas.microsoft.com/office/drawing/2014/main" id="{0B46A336-BDEE-4F43-A026-4C72B19BD4F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1606" y="2235993"/>
            <a:ext cx="1083879" cy="1007757"/>
          </a:xfrm>
          <a:prstGeom prst="rect">
            <a:avLst/>
          </a:prstGeom>
        </p:spPr>
      </p:pic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3B303BEA-AEA6-EB2F-B0A9-AAA1B30A5DF0}"/>
              </a:ext>
            </a:extLst>
          </p:cNvPr>
          <p:cNvCxnSpPr>
            <a:cxnSpLocks/>
            <a:stCxn id="25" idx="3"/>
          </p:cNvCxnSpPr>
          <p:nvPr/>
        </p:nvCxnSpPr>
        <p:spPr>
          <a:xfrm flipH="1">
            <a:off x="1667892" y="1438674"/>
            <a:ext cx="2200124" cy="11819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8D599C45-BE96-C78D-D9FD-4BDA9BB5DB1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06849" y="255892"/>
            <a:ext cx="1880128" cy="2504663"/>
          </a:xfrm>
          <a:prstGeom prst="rect">
            <a:avLst/>
          </a:prstGeom>
        </p:spPr>
      </p:pic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33139D7A-6359-6CD7-3BC9-334342D36BD8}"/>
              </a:ext>
            </a:extLst>
          </p:cNvPr>
          <p:cNvCxnSpPr>
            <a:cxnSpLocks/>
            <a:stCxn id="25" idx="3"/>
          </p:cNvCxnSpPr>
          <p:nvPr/>
        </p:nvCxnSpPr>
        <p:spPr>
          <a:xfrm flipV="1">
            <a:off x="3860759" y="1348564"/>
            <a:ext cx="1549913" cy="1178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576D3ED1-844C-47E7-A21A-DE1B5E42EB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1457" y="3642778"/>
            <a:ext cx="1794089" cy="212638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6870D92-AC28-4503-9659-324228851A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19722" y="3611590"/>
            <a:ext cx="1004261" cy="284707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61CA994-C04A-ECD6-30E2-EBE16E4AB486}"/>
              </a:ext>
            </a:extLst>
          </p:cNvPr>
          <p:cNvCxnSpPr>
            <a:cxnSpLocks/>
          </p:cNvCxnSpPr>
          <p:nvPr/>
        </p:nvCxnSpPr>
        <p:spPr>
          <a:xfrm flipH="1">
            <a:off x="2181774" y="1450922"/>
            <a:ext cx="1703817" cy="39307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9144749B-29B4-24A1-319D-C20F24D3665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33485" y="4273466"/>
            <a:ext cx="2917372" cy="1823522"/>
          </a:xfrm>
          <a:prstGeom prst="rect">
            <a:avLst/>
          </a:prstGeom>
        </p:spPr>
      </p:pic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7A84BD2-D578-B6D9-0BE6-6428AD3D0C05}"/>
              </a:ext>
            </a:extLst>
          </p:cNvPr>
          <p:cNvCxnSpPr>
            <a:cxnSpLocks/>
            <a:stCxn id="25" idx="3"/>
          </p:cNvCxnSpPr>
          <p:nvPr/>
        </p:nvCxnSpPr>
        <p:spPr>
          <a:xfrm flipH="1">
            <a:off x="3856238" y="1447809"/>
            <a:ext cx="49568" cy="38234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93976CE-D632-F636-569E-A37AD1592B2C}"/>
              </a:ext>
            </a:extLst>
          </p:cNvPr>
          <p:cNvCxnSpPr>
            <a:cxnSpLocks/>
          </p:cNvCxnSpPr>
          <p:nvPr/>
        </p:nvCxnSpPr>
        <p:spPr>
          <a:xfrm>
            <a:off x="3913064" y="1498608"/>
            <a:ext cx="3041974" cy="38815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8953F0D7-DDD0-1E56-22F2-B1CDB247579E}"/>
              </a:ext>
            </a:extLst>
          </p:cNvPr>
          <p:cNvSpPr/>
          <p:nvPr/>
        </p:nvSpPr>
        <p:spPr>
          <a:xfrm>
            <a:off x="3770625" y="1381430"/>
            <a:ext cx="226464" cy="20381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094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B49DFDB-BBDE-D648-E8FA-7DCAFCD98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>
                <a:ea typeface="Calibri Light"/>
                <a:cs typeface="Calibri Light"/>
              </a:rPr>
              <a:t>Homework Platform Links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DF6F2D-2E11-870C-B854-67CBDE3ACE08}"/>
              </a:ext>
            </a:extLst>
          </p:cNvPr>
          <p:cNvSpPr txBox="1"/>
          <p:nvPr/>
        </p:nvSpPr>
        <p:spPr>
          <a:xfrm>
            <a:off x="406400" y="1934029"/>
            <a:ext cx="3592286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Verdana"/>
                <a:ea typeface="Verdana"/>
                <a:hlinkClick r:id="rId2"/>
              </a:rPr>
              <a:t>Sparx Maths Login</a:t>
            </a:r>
            <a:endParaRPr lang="en-US" sz="2400">
              <a:latin typeface="Verdana"/>
              <a:ea typeface="Verdan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7C996D-CE63-9449-7980-682BA53548A7}"/>
              </a:ext>
            </a:extLst>
          </p:cNvPr>
          <p:cNvSpPr txBox="1"/>
          <p:nvPr/>
        </p:nvSpPr>
        <p:spPr>
          <a:xfrm>
            <a:off x="406400" y="2471057"/>
            <a:ext cx="4572000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Verdana"/>
                <a:ea typeface="Verdana"/>
                <a:hlinkClick r:id="rId3"/>
              </a:rPr>
              <a:t>Sparx Science Login</a:t>
            </a:r>
            <a:endParaRPr lang="en-US" sz="2400">
              <a:latin typeface="Verdana"/>
              <a:ea typeface="Verdana"/>
            </a:endParaRPr>
          </a:p>
          <a:p>
            <a:pPr algn="ctr"/>
            <a:endParaRPr lang="en-US" sz="2400">
              <a:latin typeface="Verdana"/>
              <a:ea typeface="Verdan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0338C6-9BAD-6713-9F3D-6018695BF288}"/>
              </a:ext>
            </a:extLst>
          </p:cNvPr>
          <p:cNvSpPr txBox="1"/>
          <p:nvPr/>
        </p:nvSpPr>
        <p:spPr>
          <a:xfrm>
            <a:off x="406400" y="2957286"/>
            <a:ext cx="4572000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Verdana"/>
                <a:ea typeface="Verdana"/>
                <a:hlinkClick r:id="rId4"/>
              </a:rPr>
              <a:t>Sparx Reader Login</a:t>
            </a:r>
            <a:endParaRPr lang="en-US" sz="2400">
              <a:latin typeface="Verdana"/>
              <a:ea typeface="Verdana"/>
            </a:endParaRPr>
          </a:p>
          <a:p>
            <a:pPr algn="ctr"/>
            <a:endParaRPr lang="en-US" sz="2400">
              <a:latin typeface="Verdana"/>
              <a:ea typeface="Verdan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4CE325-3B05-2890-46FC-FD90B3AD4F73}"/>
              </a:ext>
            </a:extLst>
          </p:cNvPr>
          <p:cNvSpPr txBox="1"/>
          <p:nvPr/>
        </p:nvSpPr>
        <p:spPr>
          <a:xfrm>
            <a:off x="406400" y="3421743"/>
            <a:ext cx="4572000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Verdana"/>
                <a:ea typeface="Verdana"/>
                <a:hlinkClick r:id="rId5"/>
              </a:rPr>
              <a:t>Seneca Login</a:t>
            </a:r>
            <a:endParaRPr lang="en-US" sz="2400">
              <a:latin typeface="Verdana"/>
              <a:ea typeface="Verdana"/>
            </a:endParaRPr>
          </a:p>
          <a:p>
            <a:pPr algn="ctr"/>
            <a:endParaRPr lang="en-US" sz="2400">
              <a:latin typeface="Verdana"/>
              <a:ea typeface="Verdan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355673-A4A6-6A72-E866-0594C7991F15}"/>
              </a:ext>
            </a:extLst>
          </p:cNvPr>
          <p:cNvSpPr txBox="1"/>
          <p:nvPr/>
        </p:nvSpPr>
        <p:spPr>
          <a:xfrm>
            <a:off x="406400" y="3907972"/>
            <a:ext cx="4572000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Verdana"/>
                <a:ea typeface="Verdana"/>
                <a:hlinkClick r:id="rId6"/>
              </a:rPr>
              <a:t>Elemental Music Login</a:t>
            </a:r>
            <a:endParaRPr lang="en-US" sz="2400">
              <a:latin typeface="Verdana"/>
              <a:ea typeface="Verdana"/>
            </a:endParaRPr>
          </a:p>
          <a:p>
            <a:pPr algn="ctr"/>
            <a:endParaRPr lang="en-US" sz="2400">
              <a:latin typeface="Verdana"/>
              <a:ea typeface="Verdan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CCDDB5-BBB3-A08E-39F3-5E53E6D6A714}"/>
              </a:ext>
            </a:extLst>
          </p:cNvPr>
          <p:cNvSpPr txBox="1"/>
          <p:nvPr/>
        </p:nvSpPr>
        <p:spPr>
          <a:xfrm>
            <a:off x="406400" y="4394200"/>
            <a:ext cx="4572000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Verdana"/>
                <a:ea typeface="Verdana"/>
                <a:hlinkClick r:id="rId7"/>
              </a:rPr>
              <a:t>Languagenut Login</a:t>
            </a:r>
            <a:endParaRPr lang="en-US" sz="2400">
              <a:latin typeface="Verdana"/>
              <a:ea typeface="Verdana"/>
            </a:endParaRPr>
          </a:p>
          <a:p>
            <a:pPr algn="ctr"/>
            <a:endParaRPr lang="en-US" sz="2400">
              <a:latin typeface="Verdana"/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5716872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c87ce23-bf67-4e83-9f1e-7350b3c5b658" xsi:nil="true"/>
    <lcf76f155ced4ddcb4097134ff3c332f xmlns="5567c158-a6dc-497c-bc5b-11629c7d8a6a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03410963A31D741AD25E61AFAC28C8F" ma:contentTypeVersion="18" ma:contentTypeDescription="Create a new document." ma:contentTypeScope="" ma:versionID="0ffab04bce2c436e8c3d317d975b2b78">
  <xsd:schema xmlns:xsd="http://www.w3.org/2001/XMLSchema" xmlns:xs="http://www.w3.org/2001/XMLSchema" xmlns:p="http://schemas.microsoft.com/office/2006/metadata/properties" xmlns:ns2="2c87ce23-bf67-4e83-9f1e-7350b3c5b658" xmlns:ns3="5567c158-a6dc-497c-bc5b-11629c7d8a6a" targetNamespace="http://schemas.microsoft.com/office/2006/metadata/properties" ma:root="true" ma:fieldsID="5ec54c639a4ff566da94ade0f2ed9ec3" ns2:_="" ns3:_="">
    <xsd:import namespace="2c87ce23-bf67-4e83-9f1e-7350b3c5b658"/>
    <xsd:import namespace="5567c158-a6dc-497c-bc5b-11629c7d8a6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lcf76f155ced4ddcb4097134ff3c332f" minOccurs="0"/>
                <xsd:element ref="ns2:TaxCatchAll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MediaServiceObjectDetectorVersion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87ce23-bf67-4e83-9f1e-7350b3c5b65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2" nillable="true" ma:displayName="Taxonomy Catch All Column" ma:hidden="true" ma:list="{9abca799-9f40-4e86-a9cf-4e92397fd112}" ma:internalName="TaxCatchAll" ma:showField="CatchAllData" ma:web="2c87ce23-bf67-4e83-9f1e-7350b3c5b65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67c158-a6dc-497c-bc5b-11629c7d8a6a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6cee6af2-a2d4-4aff-8f99-33521e00d80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0D7414B-1BBF-4AB2-9DF3-3FB19F250611}">
  <ds:schemaRefs>
    <ds:schemaRef ds:uri="2c87ce23-bf67-4e83-9f1e-7350b3c5b658"/>
    <ds:schemaRef ds:uri="5567c158-a6dc-497c-bc5b-11629c7d8a6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8C6379F-285C-4FBB-BB2C-BA3D0D3FF1B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1EA82EA-14F8-453E-B45F-2AD5251160A3}">
  <ds:schemaRefs>
    <ds:schemaRef ds:uri="2c87ce23-bf67-4e83-9f1e-7350b3c5b658"/>
    <ds:schemaRef ds:uri="5567c158-a6dc-497c-bc5b-11629c7d8a6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a4d068aa-090e-4f55-a950-b1b95cea1c6b}" enabled="0" method="" siteId="{a4d068aa-090e-4f55-a950-b1b95cea1c6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On-screen Show (4:3)</PresentationFormat>
  <Slides>4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Year 7 –10 Homework Login Support</vt:lpstr>
      <vt:lpstr>Microsoft 365 First Login</vt:lpstr>
      <vt:lpstr>Homework platforms</vt:lpstr>
      <vt:lpstr>Homework Platform Links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Bethany Jewkes</dc:creator>
  <cp:revision>1</cp:revision>
  <dcterms:created xsi:type="dcterms:W3CDTF">2020-11-19T13:05:12Z</dcterms:created>
  <dcterms:modified xsi:type="dcterms:W3CDTF">2026-07-16T12:18:22Z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0x010100F03410963A31D741AD25E61AFAC28C8F</vt:lpwstr>
  </property>
  <property fmtid="{D5CDD505-2E9C-101B-9397-08002B2CF9AE}" pid="3" name="MediaServiceImageTags">
    <vt:lpwstr/>
  </property>
</Properties>
</file>